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10"/>
  </p:notesMasterIdLst>
  <p:handoutMasterIdLst>
    <p:handoutMasterId r:id="rId11"/>
  </p:handoutMasterIdLst>
  <p:sldIdLst>
    <p:sldId id="256" r:id="rId2"/>
    <p:sldId id="257" r:id="rId3"/>
    <p:sldId id="258" r:id="rId4"/>
    <p:sldId id="259" r:id="rId5"/>
    <p:sldId id="260" r:id="rId6"/>
    <p:sldId id="263" r:id="rId7"/>
    <p:sldId id="261" r:id="rId8"/>
    <p:sldId id="262" r:id="rId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238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5C64A21-4C95-48DE-8DBF-1F57B35F29D1}"/>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BA1C8024-0648-45B3-A76D-B2C47EEC6508}"/>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11/29/2020 pm</a:t>
            </a:r>
          </a:p>
        </p:txBody>
      </p:sp>
      <p:sp>
        <p:nvSpPr>
          <p:cNvPr id="4" name="Footer Placeholder 3">
            <a:extLst>
              <a:ext uri="{FF2B5EF4-FFF2-40B4-BE49-F238E27FC236}">
                <a16:creationId xmlns:a16="http://schemas.microsoft.com/office/drawing/2014/main" id="{7868568D-E821-48F0-A83C-919941F8F485}"/>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a:extLst>
              <a:ext uri="{FF2B5EF4-FFF2-40B4-BE49-F238E27FC236}">
                <a16:creationId xmlns:a16="http://schemas.microsoft.com/office/drawing/2014/main" id="{473C23F2-1808-4E95-93A1-ADC32C06A61A}"/>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3C12C80E-2CC8-4E3A-8FA5-887E6BDF687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82792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11/29/2020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A910A8E5-1916-4DA2-8689-B6C655079F4D}" type="slidenum">
              <a:rPr lang="en-US" smtClean="0"/>
              <a:t>‹#›</a:t>
            </a:fld>
            <a:endParaRPr lang="en-US"/>
          </a:p>
        </p:txBody>
      </p:sp>
    </p:spTree>
    <p:extLst>
      <p:ext uri="{BB962C8B-B14F-4D97-AF65-F5344CB8AC3E}">
        <p14:creationId xmlns:p14="http://schemas.microsoft.com/office/powerpoint/2010/main" val="59331789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576">
              <a:defRPr/>
            </a:pPr>
            <a:r>
              <a:rPr lang="en-US" dirty="0"/>
              <a:t>Most are wanting to know how long will this pandemic go on?</a:t>
            </a:r>
          </a:p>
          <a:p>
            <a:r>
              <a:rPr lang="en-US" dirty="0"/>
              <a:t>Ps 74:9</a:t>
            </a:r>
          </a:p>
          <a:p>
            <a:r>
              <a:rPr lang="en-US" sz="1400" i="1" dirty="0"/>
              <a:t>“We do not see our signs; there is no longer any prophet, </a:t>
            </a:r>
            <a:r>
              <a:rPr lang="en-US" sz="1400" b="1" i="1" dirty="0"/>
              <a:t>nor is there any among us who knows how long</a:t>
            </a:r>
            <a:r>
              <a:rPr lang="en-US" sz="1400" i="1" dirty="0"/>
              <a:t>.”</a:t>
            </a:r>
          </a:p>
          <a:p>
            <a:r>
              <a:rPr lang="en-US" sz="1400" i="1" dirty="0"/>
              <a:t>James 4:13-14.</a:t>
            </a:r>
          </a:p>
          <a:p>
            <a:r>
              <a:rPr lang="en-US" sz="1400" i="1"/>
              <a:t>Matthew 6:34</a:t>
            </a:r>
            <a:endParaRPr lang="en-US" sz="1400" i="1"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910A8E5-1916-4DA2-8689-B6C655079F4D}" type="slidenum">
              <a:rPr lang="en-US" smtClean="0"/>
              <a:t>1</a:t>
            </a:fld>
            <a:endParaRPr lang="en-US"/>
          </a:p>
        </p:txBody>
      </p:sp>
      <p:sp>
        <p:nvSpPr>
          <p:cNvPr id="5" name="Date Placeholder 4">
            <a:extLst>
              <a:ext uri="{FF2B5EF4-FFF2-40B4-BE49-F238E27FC236}">
                <a16:creationId xmlns:a16="http://schemas.microsoft.com/office/drawing/2014/main" id="{7DC68AC2-2D31-435B-9691-FE6937BFC307}"/>
              </a:ext>
            </a:extLst>
          </p:cNvPr>
          <p:cNvSpPr>
            <a:spLocks noGrp="1"/>
          </p:cNvSpPr>
          <p:nvPr>
            <p:ph type="dt" idx="1"/>
          </p:nvPr>
        </p:nvSpPr>
        <p:spPr/>
        <p:txBody>
          <a:bodyPr/>
          <a:lstStyle/>
          <a:p>
            <a:r>
              <a:rPr lang="en-US"/>
              <a:t>11/29/2020 pm</a:t>
            </a:r>
          </a:p>
        </p:txBody>
      </p:sp>
      <p:sp>
        <p:nvSpPr>
          <p:cNvPr id="6" name="Footer Placeholder 5">
            <a:extLst>
              <a:ext uri="{FF2B5EF4-FFF2-40B4-BE49-F238E27FC236}">
                <a16:creationId xmlns:a16="http://schemas.microsoft.com/office/drawing/2014/main" id="{03792C02-948D-4382-AC8C-39D191BB57D8}"/>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3642296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How long must I…? Look for a job, look for a spouse, deal with a health problem… etc., etc., etc.</a:t>
            </a:r>
          </a:p>
          <a:p>
            <a:endParaRPr lang="en-US" sz="1400" dirty="0"/>
          </a:p>
          <a:p>
            <a:r>
              <a:rPr lang="en-US" sz="1400" dirty="0"/>
              <a:t>Psalms 13:1 - lit., “until when”? </a:t>
            </a:r>
          </a:p>
          <a:p>
            <a:pPr marL="302055" indent="-302055">
              <a:buFont typeface="Arial" panose="020B0604020202020204" pitchFamily="34" charset="0"/>
              <a:buChar char="•"/>
            </a:pPr>
            <a:r>
              <a:rPr lang="en-US" sz="1400" b="1" dirty="0"/>
              <a:t>How long will You forget me</a:t>
            </a:r>
            <a:r>
              <a:rPr lang="en-US" sz="1400" dirty="0"/>
              <a:t>? (Psalms 44:24)</a:t>
            </a:r>
          </a:p>
          <a:p>
            <a:pPr marL="302055" indent="-302055">
              <a:buFont typeface="Arial" panose="020B0604020202020204" pitchFamily="34" charset="0"/>
              <a:buChar char="•"/>
            </a:pPr>
            <a:r>
              <a:rPr lang="en-US" sz="1400" b="1" dirty="0"/>
              <a:t>How long will You hide your face from me</a:t>
            </a:r>
            <a:r>
              <a:rPr lang="en-US" sz="1400" dirty="0"/>
              <a:t>? (Expression of favor and friendship)</a:t>
            </a:r>
          </a:p>
          <a:p>
            <a:pPr marL="785343" lvl="1" indent="-302055">
              <a:buFont typeface="Arial" panose="020B0604020202020204" pitchFamily="34" charset="0"/>
              <a:buChar char="•"/>
            </a:pPr>
            <a:r>
              <a:rPr lang="en-US" sz="1400" dirty="0"/>
              <a:t>Do we think of God as just a spectator? Psalms 35:17; 89:46</a:t>
            </a:r>
          </a:p>
          <a:p>
            <a:pPr marL="302055" indent="-302055">
              <a:buFont typeface="Arial" panose="020B0604020202020204" pitchFamily="34" charset="0"/>
              <a:buChar char="•"/>
            </a:pPr>
            <a:r>
              <a:rPr lang="en-US" sz="1400" b="1" dirty="0"/>
              <a:t>How long will I look for my solutions from within </a:t>
            </a:r>
            <a:r>
              <a:rPr lang="en-US" sz="1400" dirty="0"/>
              <a:t>(“devise some plan for our own deliverance”, Barnes)? (when God doesn’t answer when we think He should… think of Saul in 1 Samuel 13:8-14) </a:t>
            </a:r>
          </a:p>
          <a:p>
            <a:pPr marL="785343" lvl="1" indent="-302055">
              <a:buFont typeface="Arial" panose="020B0604020202020204" pitchFamily="34" charset="0"/>
              <a:buChar char="•"/>
            </a:pPr>
            <a:r>
              <a:rPr lang="en-US" sz="1400" dirty="0"/>
              <a:t>Note that devising our own deliverance only results in “sorrow in my heart”.</a:t>
            </a:r>
          </a:p>
          <a:p>
            <a:pPr marL="302055" indent="-302055">
              <a:buFont typeface="Arial" panose="020B0604020202020204" pitchFamily="34" charset="0"/>
              <a:buChar char="•"/>
            </a:pPr>
            <a:r>
              <a:rPr lang="en-US" sz="1400" b="1" dirty="0"/>
              <a:t>How long will the opposition rejoice over me</a:t>
            </a:r>
            <a:r>
              <a:rPr lang="en-US" sz="1400" dirty="0"/>
              <a:t>? </a:t>
            </a:r>
          </a:p>
          <a:p>
            <a:pPr marL="302055" indent="-302055">
              <a:buFont typeface="Arial" panose="020B0604020202020204" pitchFamily="34" charset="0"/>
              <a:buChar char="•"/>
            </a:pPr>
            <a:endParaRPr lang="en-US" sz="1400" dirty="0"/>
          </a:p>
          <a:p>
            <a:r>
              <a:rPr lang="en-US" sz="1400" dirty="0"/>
              <a:t> David “had apparently </a:t>
            </a:r>
            <a:r>
              <a:rPr lang="en-US" sz="1400" b="1" dirty="0"/>
              <a:t>borne them as long as he could</a:t>
            </a:r>
            <a:r>
              <a:rPr lang="en-US" sz="1400" dirty="0"/>
              <a:t>. It </a:t>
            </a:r>
            <a:r>
              <a:rPr lang="en-US" sz="1400" b="1" dirty="0"/>
              <a:t>seemed as if they would never come to an end</a:t>
            </a:r>
            <a:r>
              <a:rPr lang="en-US" sz="1400" dirty="0"/>
              <a:t>. We may presume that he had been patient and uncomplaining; that he had borne his trials long with the hope and belief that they would soon terminate; that he had waited patiently for deliverance, uttering no words of complaint; but now he begins to despair. </a:t>
            </a:r>
            <a:r>
              <a:rPr lang="en-US" sz="1400" b="1" dirty="0"/>
              <a:t>He feels that his troubles will never end</a:t>
            </a:r>
            <a:r>
              <a:rPr lang="en-US" sz="1400" dirty="0"/>
              <a:t>. He sees </a:t>
            </a:r>
            <a:r>
              <a:rPr lang="en-US" sz="1400" b="1" dirty="0"/>
              <a:t>no prospect of deliverance</a:t>
            </a:r>
            <a:r>
              <a:rPr lang="en-US" sz="1400" dirty="0"/>
              <a:t>; no signs or tokens that God would interpose; and he breaks out, therefore, in this language of tender complaint, as if he was utterly forsaken, and would be forever.</a:t>
            </a:r>
          </a:p>
          <a:p>
            <a:r>
              <a:rPr lang="en-US" sz="1000" dirty="0"/>
              <a:t>(Barnes' Notes)</a:t>
            </a:r>
          </a:p>
          <a:p>
            <a:endParaRPr lang="en-US" sz="1400" dirty="0"/>
          </a:p>
          <a:p>
            <a:r>
              <a:rPr lang="en-US" sz="1400" dirty="0"/>
              <a:t>Notice in vs. 4 his request that God “enlighten my eyes”. (Ezra 9:8; Psalms 18:28-29)</a:t>
            </a:r>
          </a:p>
          <a:p>
            <a:r>
              <a:rPr lang="en-US" sz="1400" dirty="0"/>
              <a:t>Notice in consideration of the question vs. 5-6, (1) trust in God’s lovingkindness, (2) rejoice in God’s salvation, (3) worship (sing) because of God’s bountiful blessings. </a:t>
            </a:r>
          </a:p>
        </p:txBody>
      </p:sp>
      <p:sp>
        <p:nvSpPr>
          <p:cNvPr id="4" name="Slide Number Placeholder 3"/>
          <p:cNvSpPr>
            <a:spLocks noGrp="1"/>
          </p:cNvSpPr>
          <p:nvPr>
            <p:ph type="sldNum" sz="quarter" idx="5"/>
          </p:nvPr>
        </p:nvSpPr>
        <p:spPr/>
        <p:txBody>
          <a:bodyPr/>
          <a:lstStyle/>
          <a:p>
            <a:fld id="{A910A8E5-1916-4DA2-8689-B6C655079F4D}" type="slidenum">
              <a:rPr lang="en-US" smtClean="0"/>
              <a:t>2</a:t>
            </a:fld>
            <a:endParaRPr lang="en-US"/>
          </a:p>
        </p:txBody>
      </p:sp>
      <p:sp>
        <p:nvSpPr>
          <p:cNvPr id="5" name="Date Placeholder 4">
            <a:extLst>
              <a:ext uri="{FF2B5EF4-FFF2-40B4-BE49-F238E27FC236}">
                <a16:creationId xmlns:a16="http://schemas.microsoft.com/office/drawing/2014/main" id="{38CE5CB7-169C-4B89-8EFD-1439FD24B0E3}"/>
              </a:ext>
            </a:extLst>
          </p:cNvPr>
          <p:cNvSpPr>
            <a:spLocks noGrp="1"/>
          </p:cNvSpPr>
          <p:nvPr>
            <p:ph type="dt" idx="1"/>
          </p:nvPr>
        </p:nvSpPr>
        <p:spPr/>
        <p:txBody>
          <a:bodyPr/>
          <a:lstStyle/>
          <a:p>
            <a:r>
              <a:rPr lang="en-US"/>
              <a:t>11/29/2020 pm</a:t>
            </a:r>
          </a:p>
        </p:txBody>
      </p:sp>
      <p:sp>
        <p:nvSpPr>
          <p:cNvPr id="6" name="Footer Placeholder 5">
            <a:extLst>
              <a:ext uri="{FF2B5EF4-FFF2-40B4-BE49-F238E27FC236}">
                <a16:creationId xmlns:a16="http://schemas.microsoft.com/office/drawing/2014/main" id="{F2EC63B8-012D-4F8B-8498-B42BF349D3C4}"/>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2288047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Jeremiah 31 context of hope (see vs. 17) based on man’s “return”. </a:t>
            </a:r>
          </a:p>
        </p:txBody>
      </p:sp>
      <p:sp>
        <p:nvSpPr>
          <p:cNvPr id="4" name="Slide Number Placeholder 3"/>
          <p:cNvSpPr>
            <a:spLocks noGrp="1"/>
          </p:cNvSpPr>
          <p:nvPr>
            <p:ph type="sldNum" sz="quarter" idx="5"/>
          </p:nvPr>
        </p:nvSpPr>
        <p:spPr/>
        <p:txBody>
          <a:bodyPr/>
          <a:lstStyle/>
          <a:p>
            <a:fld id="{A910A8E5-1916-4DA2-8689-B6C655079F4D}" type="slidenum">
              <a:rPr lang="en-US" smtClean="0"/>
              <a:t>3</a:t>
            </a:fld>
            <a:endParaRPr lang="en-US"/>
          </a:p>
        </p:txBody>
      </p:sp>
      <p:sp>
        <p:nvSpPr>
          <p:cNvPr id="5" name="Date Placeholder 4">
            <a:extLst>
              <a:ext uri="{FF2B5EF4-FFF2-40B4-BE49-F238E27FC236}">
                <a16:creationId xmlns:a16="http://schemas.microsoft.com/office/drawing/2014/main" id="{DE2262AD-34BE-4DB9-AD5E-70E9AB4DF599}"/>
              </a:ext>
            </a:extLst>
          </p:cNvPr>
          <p:cNvSpPr>
            <a:spLocks noGrp="1"/>
          </p:cNvSpPr>
          <p:nvPr>
            <p:ph type="dt" idx="1"/>
          </p:nvPr>
        </p:nvSpPr>
        <p:spPr/>
        <p:txBody>
          <a:bodyPr/>
          <a:lstStyle/>
          <a:p>
            <a:r>
              <a:rPr lang="en-US"/>
              <a:t>11/29/2020 pm</a:t>
            </a:r>
          </a:p>
        </p:txBody>
      </p:sp>
      <p:sp>
        <p:nvSpPr>
          <p:cNvPr id="6" name="Footer Placeholder 5">
            <a:extLst>
              <a:ext uri="{FF2B5EF4-FFF2-40B4-BE49-F238E27FC236}">
                <a16:creationId xmlns:a16="http://schemas.microsoft.com/office/drawing/2014/main" id="{0C259D23-CCD7-4EBA-97A5-9A05A1355DC1}"/>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2043761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Jeremiah 31 context of hope (see vs. 17) based on man’s “return”. </a:t>
            </a:r>
          </a:p>
          <a:p>
            <a:r>
              <a:rPr lang="en-US" sz="1400" dirty="0" err="1"/>
              <a:t>Jer</a:t>
            </a:r>
            <a:r>
              <a:rPr lang="en-US" sz="1400" dirty="0"/>
              <a:t> 31:21-22</a:t>
            </a:r>
          </a:p>
          <a:p>
            <a:r>
              <a:rPr lang="en-US" sz="1400" dirty="0"/>
              <a:t>“Set up for yourself </a:t>
            </a:r>
            <a:r>
              <a:rPr lang="en-US" sz="1400" dirty="0" err="1"/>
              <a:t>roadmarks</a:t>
            </a:r>
            <a:r>
              <a:rPr lang="en-US" sz="1400" dirty="0"/>
              <a:t>, Place for yourself guideposts; Direct your mind to the highway, The way by which you went. Return, O virgin of Israel,</a:t>
            </a:r>
          </a:p>
          <a:p>
            <a:r>
              <a:rPr lang="en-US" sz="1400" dirty="0"/>
              <a:t>Return to these your cities. </a:t>
            </a:r>
          </a:p>
          <a:p>
            <a:r>
              <a:rPr lang="en-US" sz="1400" dirty="0"/>
              <a:t>22 "How long will you go here and there, O faithless daughter? For the Lord has created a new thing in the earth — A woman will encompass a man."</a:t>
            </a:r>
          </a:p>
          <a:p>
            <a:endParaRPr lang="en-US" sz="1400" dirty="0"/>
          </a:p>
          <a:p>
            <a:endParaRPr lang="en-US" sz="1400" dirty="0"/>
          </a:p>
          <a:p>
            <a:r>
              <a:rPr lang="en-US" sz="1400" dirty="0"/>
              <a:t>Ps 121:1-4</a:t>
            </a:r>
          </a:p>
          <a:p>
            <a:r>
              <a:rPr lang="en-US" sz="1400" dirty="0"/>
              <a:t>I will lift up my eyes to the mountains; From where shall my help come? </a:t>
            </a:r>
          </a:p>
          <a:p>
            <a:r>
              <a:rPr lang="en-US" sz="1400" dirty="0"/>
              <a:t>2 My help comes from the Lord, Who made heaven and earth. </a:t>
            </a:r>
          </a:p>
          <a:p>
            <a:r>
              <a:rPr lang="en-US" sz="1400" dirty="0"/>
              <a:t>3 He will not allow your foot to slip; He who keeps you will not slumber. </a:t>
            </a:r>
          </a:p>
          <a:p>
            <a:r>
              <a:rPr lang="en-US" sz="1400" dirty="0"/>
              <a:t>4 Behold, He who keeps Israel Will neither slumber nor sleep. </a:t>
            </a:r>
          </a:p>
          <a:p>
            <a:endParaRPr lang="en-US" sz="1400" dirty="0"/>
          </a:p>
          <a:p>
            <a:r>
              <a:rPr lang="en-US" sz="1400" dirty="0"/>
              <a:t>Ps 119:105</a:t>
            </a:r>
          </a:p>
          <a:p>
            <a:r>
              <a:rPr lang="en-US" sz="1400" dirty="0"/>
              <a:t>Your word is a lamp to my feet And a light to my path. </a:t>
            </a:r>
          </a:p>
          <a:p>
            <a:endParaRPr lang="en-US" sz="1400" dirty="0"/>
          </a:p>
          <a:p>
            <a:r>
              <a:rPr lang="en-US" sz="1400" dirty="0"/>
              <a:t>Eccl 12:11</a:t>
            </a:r>
          </a:p>
          <a:p>
            <a:r>
              <a:rPr lang="en-US" sz="1400" dirty="0"/>
              <a:t> The words of wise men are like goads, and masters of these collections are like well-driven nails; they are given by one Shepherd. “Goads” - think Acts 26:14</a:t>
            </a:r>
          </a:p>
          <a:p>
            <a:endParaRPr lang="en-US" sz="1400" dirty="0"/>
          </a:p>
          <a:p>
            <a:r>
              <a:rPr lang="en-US" sz="1400" dirty="0"/>
              <a:t>Verse 11. literally, Words of wise men are as goads, and as nails driven in (by) masters of assemblies; they are given from one shepherd: "</a:t>
            </a:r>
            <a:r>
              <a:rPr lang="en-US" sz="1400" b="1" dirty="0"/>
              <a:t>goads," because they rouse the hearer and impel him to right actions</a:t>
            </a:r>
            <a:r>
              <a:rPr lang="en-US" sz="1400" dirty="0"/>
              <a:t>; "</a:t>
            </a:r>
            <a:r>
              <a:rPr lang="en-US" sz="1400" b="1" dirty="0"/>
              <a:t>nails" (perhaps tent-spikes), because they remain </a:t>
            </a:r>
            <a:r>
              <a:rPr lang="en-US" sz="1400" b="1" u="sng" dirty="0"/>
              <a:t>fixed</a:t>
            </a:r>
            <a:r>
              <a:rPr lang="en-US" sz="1400" b="1" dirty="0"/>
              <a:t> in the memory: </a:t>
            </a:r>
            <a:r>
              <a:rPr lang="en-US" sz="1400" dirty="0"/>
              <a:t>"masters of assemblies" are simply "teachers" or "preachers" (see Eccl 1:1 note), </a:t>
            </a:r>
            <a:r>
              <a:rPr lang="en-US" sz="1400" b="1" dirty="0"/>
              <a:t>instructors of such assemblies </a:t>
            </a:r>
            <a:r>
              <a:rPr lang="en-US" sz="1400" dirty="0"/>
              <a:t>as Wisdom addresses (Prov 1:20).</a:t>
            </a:r>
          </a:p>
          <a:p>
            <a:r>
              <a:rPr lang="en-US" sz="1400" dirty="0"/>
              <a:t>(from Barnes' Notes, Electronic Database Copyright © 1997, 2003, 2005, 2006 by </a:t>
            </a:r>
            <a:r>
              <a:rPr lang="en-US" sz="1400" dirty="0" err="1"/>
              <a:t>Biblesoft</a:t>
            </a:r>
            <a:r>
              <a:rPr lang="en-US" sz="1400" dirty="0"/>
              <a:t>, Inc. All rights reserved.)</a:t>
            </a:r>
          </a:p>
          <a:p>
            <a:endParaRPr lang="en-US" sz="1400" dirty="0"/>
          </a:p>
          <a:p>
            <a:r>
              <a:rPr lang="en-US" sz="1400" b="1" i="1" dirty="0"/>
              <a:t>“They are given by One Shepherd</a:t>
            </a:r>
            <a:r>
              <a:rPr lang="en-US" sz="1400" dirty="0"/>
              <a:t>” - Prov 2:6, “For </a:t>
            </a:r>
            <a:r>
              <a:rPr lang="en-US" sz="1400" b="1" i="1" dirty="0"/>
              <a:t>the Lord gives wisdom; From His mouth come knowledge and understanding</a:t>
            </a:r>
            <a:r>
              <a:rPr lang="en-US" sz="1400" dirty="0"/>
              <a:t>.” cf. Ezekiel 37:24; 1 Corinthians 1:12-13</a:t>
            </a:r>
          </a:p>
          <a:p>
            <a:endParaRPr lang="en-US" sz="1400" dirty="0"/>
          </a:p>
          <a:p>
            <a:endParaRPr lang="en-US" sz="1400" dirty="0"/>
          </a:p>
          <a:p>
            <a:endParaRPr lang="en-US" sz="1400" dirty="0"/>
          </a:p>
        </p:txBody>
      </p:sp>
      <p:sp>
        <p:nvSpPr>
          <p:cNvPr id="4" name="Slide Number Placeholder 3"/>
          <p:cNvSpPr>
            <a:spLocks noGrp="1"/>
          </p:cNvSpPr>
          <p:nvPr>
            <p:ph type="sldNum" sz="quarter" idx="5"/>
          </p:nvPr>
        </p:nvSpPr>
        <p:spPr/>
        <p:txBody>
          <a:bodyPr/>
          <a:lstStyle/>
          <a:p>
            <a:fld id="{A910A8E5-1916-4DA2-8689-B6C655079F4D}" type="slidenum">
              <a:rPr lang="en-US" smtClean="0"/>
              <a:t>4</a:t>
            </a:fld>
            <a:endParaRPr lang="en-US"/>
          </a:p>
        </p:txBody>
      </p:sp>
      <p:sp>
        <p:nvSpPr>
          <p:cNvPr id="5" name="Date Placeholder 4">
            <a:extLst>
              <a:ext uri="{FF2B5EF4-FFF2-40B4-BE49-F238E27FC236}">
                <a16:creationId xmlns:a16="http://schemas.microsoft.com/office/drawing/2014/main" id="{E2024C0C-549F-4BE8-A3DA-37347D6C8559}"/>
              </a:ext>
            </a:extLst>
          </p:cNvPr>
          <p:cNvSpPr>
            <a:spLocks noGrp="1"/>
          </p:cNvSpPr>
          <p:nvPr>
            <p:ph type="dt" idx="1"/>
          </p:nvPr>
        </p:nvSpPr>
        <p:spPr/>
        <p:txBody>
          <a:bodyPr/>
          <a:lstStyle/>
          <a:p>
            <a:r>
              <a:rPr lang="en-US"/>
              <a:t>11/29/2020 pm</a:t>
            </a:r>
          </a:p>
        </p:txBody>
      </p:sp>
      <p:sp>
        <p:nvSpPr>
          <p:cNvPr id="6" name="Footer Placeholder 5">
            <a:extLst>
              <a:ext uri="{FF2B5EF4-FFF2-40B4-BE49-F238E27FC236}">
                <a16:creationId xmlns:a16="http://schemas.microsoft.com/office/drawing/2014/main" id="{C16E607B-EC36-48E7-9C07-16BCC4908419}"/>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2843523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A910A8E5-1916-4DA2-8689-B6C655079F4D}" type="slidenum">
              <a:rPr lang="en-US" smtClean="0"/>
              <a:t>5</a:t>
            </a:fld>
            <a:endParaRPr lang="en-US"/>
          </a:p>
        </p:txBody>
      </p:sp>
      <p:sp>
        <p:nvSpPr>
          <p:cNvPr id="5" name="Date Placeholder 4">
            <a:extLst>
              <a:ext uri="{FF2B5EF4-FFF2-40B4-BE49-F238E27FC236}">
                <a16:creationId xmlns:a16="http://schemas.microsoft.com/office/drawing/2014/main" id="{71919B56-59FA-4AA5-83D0-94965EC5D3F0}"/>
              </a:ext>
            </a:extLst>
          </p:cNvPr>
          <p:cNvSpPr>
            <a:spLocks noGrp="1"/>
          </p:cNvSpPr>
          <p:nvPr>
            <p:ph type="dt" idx="1"/>
          </p:nvPr>
        </p:nvSpPr>
        <p:spPr/>
        <p:txBody>
          <a:bodyPr/>
          <a:lstStyle/>
          <a:p>
            <a:r>
              <a:rPr lang="en-US"/>
              <a:t>11/29/2020 pm</a:t>
            </a:r>
          </a:p>
        </p:txBody>
      </p:sp>
      <p:sp>
        <p:nvSpPr>
          <p:cNvPr id="6" name="Footer Placeholder 5">
            <a:extLst>
              <a:ext uri="{FF2B5EF4-FFF2-40B4-BE49-F238E27FC236}">
                <a16:creationId xmlns:a16="http://schemas.microsoft.com/office/drawing/2014/main" id="{C5B3EFE6-AFE2-4823-99F3-4821167D9E67}"/>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1331892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Num 14:11 - “And Jehovah said unto Moses, How long will this people despise me? and how long will they not believe in me, for all the signs which I have wrought among them?” ASV</a:t>
            </a:r>
          </a:p>
          <a:p>
            <a:endParaRPr lang="en-US" sz="1400" dirty="0"/>
          </a:p>
          <a:p>
            <a:r>
              <a:rPr lang="en-US" sz="1400" dirty="0"/>
              <a:t>Isa 30:15</a:t>
            </a:r>
          </a:p>
          <a:p>
            <a:r>
              <a:rPr lang="en-US" sz="1400" dirty="0"/>
              <a:t> For thus the Lord God, the Holy One of Israel, has said, ‘"In repentance and rest you will be saved, In quietness and trust is your strength.’ But you were not willing,”</a:t>
            </a:r>
          </a:p>
          <a:p>
            <a:endParaRPr lang="en-US" sz="1400" dirty="0"/>
          </a:p>
          <a:p>
            <a:r>
              <a:rPr lang="en-US" sz="1400" dirty="0"/>
              <a:t>Prov 3:5</a:t>
            </a:r>
          </a:p>
          <a:p>
            <a:r>
              <a:rPr lang="en-US" sz="1400" dirty="0"/>
              <a:t>Trust in the Lord with all your heart, And do not lean on your own understanding. </a:t>
            </a:r>
          </a:p>
          <a:p>
            <a:endParaRPr lang="en-US" sz="1400" dirty="0"/>
          </a:p>
          <a:p>
            <a:r>
              <a:rPr lang="en-US" sz="1400" dirty="0"/>
              <a:t>Prov 22:17-19</a:t>
            </a:r>
          </a:p>
          <a:p>
            <a:r>
              <a:rPr lang="en-US" sz="1400" dirty="0"/>
              <a:t>17 Incline your ear and hear the words of the wise, And apply your mind to my knowledge; </a:t>
            </a:r>
          </a:p>
          <a:p>
            <a:r>
              <a:rPr lang="en-US" sz="1400" dirty="0"/>
              <a:t>18 For it will be pleasant if you keep them within you, That they may be ready on your lips. </a:t>
            </a:r>
          </a:p>
          <a:p>
            <a:r>
              <a:rPr lang="en-US" sz="1400" dirty="0"/>
              <a:t>19 So that your trust may be in the Lord, I have taught you today, even you. </a:t>
            </a:r>
          </a:p>
          <a:p>
            <a:endParaRPr lang="en-US" sz="1400" dirty="0"/>
          </a:p>
          <a:p>
            <a:r>
              <a:rPr lang="en-US" sz="1400" dirty="0"/>
              <a:t>2 Cor 1:8-10</a:t>
            </a:r>
          </a:p>
          <a:p>
            <a:r>
              <a:rPr lang="en-US" sz="1400" dirty="0"/>
              <a:t> For we do not want you to be unaware, brethren, of our affliction which came to us in Asia, that we were burdened excessively, beyond our strength, so that we despaired even of life; 9 indeed, we had the sentence of death within ourselves so that we would not trust in ourselves, but in God who raises the dead; 10 who delivered us from so great a peril of death, and will deliver us, He on whom we have set our hope.</a:t>
            </a:r>
          </a:p>
          <a:p>
            <a:endParaRPr lang="en-US" sz="1400" dirty="0"/>
          </a:p>
          <a:p>
            <a:r>
              <a:rPr lang="en-US" sz="1400" dirty="0"/>
              <a:t>1 Tim 6:6-8</a:t>
            </a:r>
          </a:p>
          <a:p>
            <a:r>
              <a:rPr lang="en-US" sz="1400" dirty="0"/>
              <a:t>But godliness actually is a means of great gain when accompanied by contentment. 7 For we have brought nothing into the world, so we cannot take anything out of it either. 8 If we have food and covering, with these we shall be content.</a:t>
            </a:r>
          </a:p>
          <a:p>
            <a:endParaRPr lang="en-US" sz="1400" dirty="0"/>
          </a:p>
          <a:p>
            <a:endParaRPr lang="en-US" sz="1400" dirty="0"/>
          </a:p>
          <a:p>
            <a:endParaRPr lang="en-US" sz="1400" dirty="0"/>
          </a:p>
        </p:txBody>
      </p:sp>
      <p:sp>
        <p:nvSpPr>
          <p:cNvPr id="4" name="Slide Number Placeholder 3"/>
          <p:cNvSpPr>
            <a:spLocks noGrp="1"/>
          </p:cNvSpPr>
          <p:nvPr>
            <p:ph type="sldNum" sz="quarter" idx="5"/>
          </p:nvPr>
        </p:nvSpPr>
        <p:spPr/>
        <p:txBody>
          <a:bodyPr/>
          <a:lstStyle/>
          <a:p>
            <a:fld id="{A910A8E5-1916-4DA2-8689-B6C655079F4D}" type="slidenum">
              <a:rPr lang="en-US" smtClean="0"/>
              <a:t>6</a:t>
            </a:fld>
            <a:endParaRPr lang="en-US"/>
          </a:p>
        </p:txBody>
      </p:sp>
      <p:sp>
        <p:nvSpPr>
          <p:cNvPr id="5" name="Date Placeholder 4">
            <a:extLst>
              <a:ext uri="{FF2B5EF4-FFF2-40B4-BE49-F238E27FC236}">
                <a16:creationId xmlns:a16="http://schemas.microsoft.com/office/drawing/2014/main" id="{7B7653A0-CF74-4F90-A189-3D9131B36D4C}"/>
              </a:ext>
            </a:extLst>
          </p:cNvPr>
          <p:cNvSpPr>
            <a:spLocks noGrp="1"/>
          </p:cNvSpPr>
          <p:nvPr>
            <p:ph type="dt" idx="1"/>
          </p:nvPr>
        </p:nvSpPr>
        <p:spPr/>
        <p:txBody>
          <a:bodyPr/>
          <a:lstStyle/>
          <a:p>
            <a:r>
              <a:rPr lang="en-US"/>
              <a:t>11/29/2020 pm</a:t>
            </a:r>
          </a:p>
        </p:txBody>
      </p:sp>
      <p:sp>
        <p:nvSpPr>
          <p:cNvPr id="6" name="Footer Placeholder 5">
            <a:extLst>
              <a:ext uri="{FF2B5EF4-FFF2-40B4-BE49-F238E27FC236}">
                <a16:creationId xmlns:a16="http://schemas.microsoft.com/office/drawing/2014/main" id="{390100D1-B184-4FC6-AE64-0E23AD24DA6E}"/>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1135882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Ex 16:27-28</a:t>
            </a:r>
          </a:p>
          <a:p>
            <a:r>
              <a:rPr lang="en-US" sz="1400" dirty="0"/>
              <a:t>“It came about on the seventh day that some of the people went out to gather, but they found none. 28 Then the Lord said to Moses, "How long do you refuse to keep My commandments and My instructions?”</a:t>
            </a:r>
          </a:p>
        </p:txBody>
      </p:sp>
      <p:sp>
        <p:nvSpPr>
          <p:cNvPr id="4" name="Slide Number Placeholder 3"/>
          <p:cNvSpPr>
            <a:spLocks noGrp="1"/>
          </p:cNvSpPr>
          <p:nvPr>
            <p:ph type="sldNum" sz="quarter" idx="5"/>
          </p:nvPr>
        </p:nvSpPr>
        <p:spPr/>
        <p:txBody>
          <a:bodyPr/>
          <a:lstStyle/>
          <a:p>
            <a:fld id="{A910A8E5-1916-4DA2-8689-B6C655079F4D}" type="slidenum">
              <a:rPr lang="en-US" smtClean="0"/>
              <a:t>7</a:t>
            </a:fld>
            <a:endParaRPr lang="en-US"/>
          </a:p>
        </p:txBody>
      </p:sp>
      <p:sp>
        <p:nvSpPr>
          <p:cNvPr id="5" name="Date Placeholder 4">
            <a:extLst>
              <a:ext uri="{FF2B5EF4-FFF2-40B4-BE49-F238E27FC236}">
                <a16:creationId xmlns:a16="http://schemas.microsoft.com/office/drawing/2014/main" id="{E1B56393-D205-4684-8095-5621E53362A9}"/>
              </a:ext>
            </a:extLst>
          </p:cNvPr>
          <p:cNvSpPr>
            <a:spLocks noGrp="1"/>
          </p:cNvSpPr>
          <p:nvPr>
            <p:ph type="dt" idx="1"/>
          </p:nvPr>
        </p:nvSpPr>
        <p:spPr/>
        <p:txBody>
          <a:bodyPr/>
          <a:lstStyle/>
          <a:p>
            <a:r>
              <a:rPr lang="en-US"/>
              <a:t>11/29/2020 pm</a:t>
            </a:r>
          </a:p>
        </p:txBody>
      </p:sp>
      <p:sp>
        <p:nvSpPr>
          <p:cNvPr id="6" name="Footer Placeholder 5">
            <a:extLst>
              <a:ext uri="{FF2B5EF4-FFF2-40B4-BE49-F238E27FC236}">
                <a16:creationId xmlns:a16="http://schemas.microsoft.com/office/drawing/2014/main" id="{0806A3A1-C1A9-45BB-B6E4-5ADD2BDFAF84}"/>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215527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A910A8E5-1916-4DA2-8689-B6C655079F4D}" type="slidenum">
              <a:rPr lang="en-US" smtClean="0"/>
              <a:t>8</a:t>
            </a:fld>
            <a:endParaRPr lang="en-US"/>
          </a:p>
        </p:txBody>
      </p:sp>
      <p:sp>
        <p:nvSpPr>
          <p:cNvPr id="5" name="Date Placeholder 4">
            <a:extLst>
              <a:ext uri="{FF2B5EF4-FFF2-40B4-BE49-F238E27FC236}">
                <a16:creationId xmlns:a16="http://schemas.microsoft.com/office/drawing/2014/main" id="{0EB787CB-A820-493B-83FC-39D870CA6F46}"/>
              </a:ext>
            </a:extLst>
          </p:cNvPr>
          <p:cNvSpPr>
            <a:spLocks noGrp="1"/>
          </p:cNvSpPr>
          <p:nvPr>
            <p:ph type="dt" idx="1"/>
          </p:nvPr>
        </p:nvSpPr>
        <p:spPr/>
        <p:txBody>
          <a:bodyPr/>
          <a:lstStyle/>
          <a:p>
            <a:r>
              <a:rPr lang="en-US"/>
              <a:t>11/29/2020 pm</a:t>
            </a:r>
          </a:p>
        </p:txBody>
      </p:sp>
      <p:sp>
        <p:nvSpPr>
          <p:cNvPr id="6" name="Footer Placeholder 5">
            <a:extLst>
              <a:ext uri="{FF2B5EF4-FFF2-40B4-BE49-F238E27FC236}">
                <a16:creationId xmlns:a16="http://schemas.microsoft.com/office/drawing/2014/main" id="{6BFA2CA2-3B35-43E3-80BD-96A34FCB04B7}"/>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2312956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4F0E216-BA48-4F04-AC4F-645AA0DD6AC6}" type="datetimeFigureOut">
              <a:rPr lang="en-US" smtClean="0"/>
              <a:t>11/28/2020</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9607A7-8386-47DB-8578-DDEDD194E5D4}" type="slidenum">
              <a:rPr lang="en-US" smtClean="0"/>
              <a:t>‹#›</a:t>
            </a:fld>
            <a:endParaRPr lang="en-US" dirty="0"/>
          </a:p>
        </p:txBody>
      </p:sp>
    </p:spTree>
    <p:extLst>
      <p:ext uri="{BB962C8B-B14F-4D97-AF65-F5344CB8AC3E}">
        <p14:creationId xmlns:p14="http://schemas.microsoft.com/office/powerpoint/2010/main" val="1905818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4F0E216-BA48-4F04-AC4F-645AA0DD6AC6}" type="datetimeFigureOut">
              <a:rPr lang="en-US" smtClean="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71325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4F0E216-BA48-4F04-AC4F-645AA0DD6AC6}" type="datetimeFigureOut">
              <a:rPr lang="en-US" smtClean="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3040922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4F0E216-BA48-4F04-AC4F-645AA0DD6AC6}" type="datetimeFigureOut">
              <a:rPr lang="en-US" smtClean="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9607A7-8386-47DB-8578-DDEDD194E5D4}" type="slidenum">
              <a:rPr lang="en-US" smtClean="0"/>
              <a:pPr/>
              <a:t>‹#›</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798169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4F0E216-BA48-4F04-AC4F-645AA0DD6AC6}" type="datetimeFigureOut">
              <a:rPr lang="en-US" smtClean="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971020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64F0E216-BA48-4F04-AC4F-645AA0DD6AC6}" type="datetimeFigureOut">
              <a:rPr lang="en-US" smtClean="0"/>
              <a:pPr/>
              <a:t>11/28/2020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3270955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64F0E216-BA48-4F04-AC4F-645AA0DD6AC6}" type="datetimeFigureOut">
              <a:rPr lang="en-US" smtClean="0"/>
              <a:pPr/>
              <a:t>11/28/2020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768728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F0E216-BA48-4F04-AC4F-645AA0DD6AC6}"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628150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F0E216-BA48-4F04-AC4F-645AA0DD6AC6}"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04584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F0E216-BA48-4F04-AC4F-645AA0DD6AC6}"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682548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F0E216-BA48-4F04-AC4F-645AA0DD6AC6}" type="datetimeFigureOut">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149812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F0E216-BA48-4F04-AC4F-645AA0DD6AC6}" type="datetimeFigureOut">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834579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F0E216-BA48-4F04-AC4F-645AA0DD6AC6}" type="datetimeFigureOut">
              <a:rPr lang="en-US" smtClean="0"/>
              <a:t>11/28/2020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675361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F0E216-BA48-4F04-AC4F-645AA0DD6AC6}" type="datetimeFigureOut">
              <a:rPr lang="en-US" smtClean="0"/>
              <a:t>11/28/2020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784792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0E216-BA48-4F04-AC4F-645AA0DD6AC6}" type="datetimeFigureOut">
              <a:rPr lang="en-US" smtClean="0"/>
              <a:t>11/28/2020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896231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4F0E216-BA48-4F04-AC4F-645AA0DD6AC6}" type="datetimeFigureOut">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601619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4F0E216-BA48-4F04-AC4F-645AA0DD6AC6}" type="datetimeFigureOut">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311733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4F0E216-BA48-4F04-AC4F-645AA0DD6AC6}" type="datetimeFigureOut">
              <a:rPr lang="en-US" smtClean="0"/>
              <a:pPr/>
              <a:t>11/28/2020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863443868"/>
      </p:ext>
    </p:extLst>
  </p:cSld>
  <p:clrMap bg1="dk1" tx1="lt1" bg2="dk2"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033DF-1BBE-4D27-A152-6048DD55B5EC}"/>
              </a:ext>
            </a:extLst>
          </p:cNvPr>
          <p:cNvSpPr>
            <a:spLocks noGrp="1"/>
          </p:cNvSpPr>
          <p:nvPr>
            <p:ph type="ctrTitle"/>
          </p:nvPr>
        </p:nvSpPr>
        <p:spPr>
          <a:xfrm>
            <a:off x="542440" y="4575626"/>
            <a:ext cx="3223961" cy="757130"/>
          </a:xfrm>
        </p:spPr>
        <p:txBody>
          <a:bodyPr anchor="ctr">
            <a:spAutoFit/>
          </a:bodyPr>
          <a:lstStyle/>
          <a:p>
            <a:r>
              <a:rPr lang="en-US" sz="4800" i="1" dirty="0">
                <a:solidFill>
                  <a:schemeClr val="tx1"/>
                </a:solidFill>
              </a:rPr>
              <a:t>“</a:t>
            </a:r>
            <a:r>
              <a:rPr lang="en-US" sz="4800" b="1" i="1" dirty="0">
                <a:solidFill>
                  <a:schemeClr val="tx1"/>
                </a:solidFill>
              </a:rPr>
              <a:t>How Long?</a:t>
            </a:r>
            <a:r>
              <a:rPr lang="en-US" sz="4800" i="1" dirty="0">
                <a:solidFill>
                  <a:schemeClr val="tx1"/>
                </a:solidFill>
              </a:rPr>
              <a:t>”</a:t>
            </a:r>
          </a:p>
        </p:txBody>
      </p:sp>
      <p:sp>
        <p:nvSpPr>
          <p:cNvPr id="3" name="Subtitle 2">
            <a:extLst>
              <a:ext uri="{FF2B5EF4-FFF2-40B4-BE49-F238E27FC236}">
                <a16:creationId xmlns:a16="http://schemas.microsoft.com/office/drawing/2014/main" id="{7009EC99-38B0-43FC-984F-2FED4FFBC70D}"/>
              </a:ext>
            </a:extLst>
          </p:cNvPr>
          <p:cNvSpPr>
            <a:spLocks noGrp="1"/>
          </p:cNvSpPr>
          <p:nvPr>
            <p:ph type="subTitle" idx="1"/>
          </p:nvPr>
        </p:nvSpPr>
        <p:spPr>
          <a:xfrm>
            <a:off x="5563156" y="4575626"/>
            <a:ext cx="3038404" cy="646331"/>
          </a:xfrm>
        </p:spPr>
        <p:txBody>
          <a:bodyPr wrap="square" anchor="ctr">
            <a:spAutoFit/>
          </a:bodyPr>
          <a:lstStyle/>
          <a:p>
            <a:r>
              <a:rPr lang="en-US" sz="4000" dirty="0">
                <a:solidFill>
                  <a:schemeClr val="tx1"/>
                </a:solidFill>
              </a:rPr>
              <a:t>Psalms 13:1-6</a:t>
            </a:r>
          </a:p>
        </p:txBody>
      </p:sp>
      <p:pic>
        <p:nvPicPr>
          <p:cNvPr id="4" name="Picture 3">
            <a:extLst>
              <a:ext uri="{FF2B5EF4-FFF2-40B4-BE49-F238E27FC236}">
                <a16:creationId xmlns:a16="http://schemas.microsoft.com/office/drawing/2014/main" id="{891EB2A1-DBFD-439C-B7D9-7A650D9D0ECC}"/>
              </a:ext>
            </a:extLst>
          </p:cNvPr>
          <p:cNvPicPr>
            <a:picLocks noChangeAspect="1"/>
          </p:cNvPicPr>
          <p:nvPr/>
        </p:nvPicPr>
        <p:blipFill rotWithShape="1">
          <a:blip r:embed="rId3"/>
          <a:srcRect t="41352" b="9315"/>
          <a:stretch/>
        </p:blipFill>
        <p:spPr>
          <a:xfrm>
            <a:off x="15" y="857258"/>
            <a:ext cx="9143983" cy="3011083"/>
          </a:xfrm>
          <a:prstGeom prst="rect">
            <a:avLst/>
          </a:prstGeom>
        </p:spPr>
      </p:pic>
    </p:spTree>
    <p:extLst>
      <p:ext uri="{BB962C8B-B14F-4D97-AF65-F5344CB8AC3E}">
        <p14:creationId xmlns:p14="http://schemas.microsoft.com/office/powerpoint/2010/main" val="3802266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68D4-4CFC-4AA5-93F9-5A5B49F68055}"/>
              </a:ext>
            </a:extLst>
          </p:cNvPr>
          <p:cNvSpPr>
            <a:spLocks noGrp="1"/>
          </p:cNvSpPr>
          <p:nvPr>
            <p:ph type="title"/>
          </p:nvPr>
        </p:nvSpPr>
        <p:spPr>
          <a:xfrm>
            <a:off x="94269" y="457200"/>
            <a:ext cx="8955464" cy="687881"/>
          </a:xfrm>
        </p:spPr>
        <p:txBody>
          <a:bodyPr wrap="square">
            <a:spAutoFit/>
          </a:bodyPr>
          <a:lstStyle/>
          <a:p>
            <a:r>
              <a:rPr lang="en-US" sz="4300" b="1" dirty="0">
                <a:solidFill>
                  <a:schemeClr val="tx1"/>
                </a:solidFill>
              </a:rPr>
              <a:t>Many today are asking, “How Long”?</a:t>
            </a:r>
          </a:p>
        </p:txBody>
      </p:sp>
      <p:sp>
        <p:nvSpPr>
          <p:cNvPr id="3" name="Content Placeholder 2">
            <a:extLst>
              <a:ext uri="{FF2B5EF4-FFF2-40B4-BE49-F238E27FC236}">
                <a16:creationId xmlns:a16="http://schemas.microsoft.com/office/drawing/2014/main" id="{9087A35B-35FD-4697-88D0-575591F881CA}"/>
              </a:ext>
            </a:extLst>
          </p:cNvPr>
          <p:cNvSpPr>
            <a:spLocks noGrp="1"/>
          </p:cNvSpPr>
          <p:nvPr>
            <p:ph idx="1"/>
          </p:nvPr>
        </p:nvSpPr>
        <p:spPr>
          <a:xfrm>
            <a:off x="282802" y="1371600"/>
            <a:ext cx="8634952" cy="5078313"/>
          </a:xfrm>
          <a:noFill/>
        </p:spPr>
        <p:txBody>
          <a:bodyPr wrap="square">
            <a:spAutoFit/>
          </a:bodyPr>
          <a:lstStyle/>
          <a:p>
            <a:pPr marL="0" indent="0">
              <a:lnSpc>
                <a:spcPct val="100000"/>
              </a:lnSpc>
              <a:buNone/>
            </a:pPr>
            <a:r>
              <a:rPr lang="en-US" sz="4000" b="1" dirty="0">
                <a:solidFill>
                  <a:schemeClr val="tx1"/>
                </a:solidFill>
              </a:rPr>
              <a:t>Man has often asked of God, </a:t>
            </a:r>
            <a:r>
              <a:rPr lang="en-US" sz="4000" b="1" i="1" dirty="0">
                <a:solidFill>
                  <a:schemeClr val="tx1"/>
                </a:solidFill>
              </a:rPr>
              <a:t>“how long”?</a:t>
            </a:r>
            <a:endParaRPr lang="en-US" sz="3200" b="1" i="1" dirty="0">
              <a:solidFill>
                <a:schemeClr val="tx1"/>
              </a:solidFill>
            </a:endParaRPr>
          </a:p>
          <a:p>
            <a:pPr>
              <a:lnSpc>
                <a:spcPct val="100000"/>
              </a:lnSpc>
            </a:pPr>
            <a:r>
              <a:rPr lang="en-US" sz="3200" b="1" dirty="0">
                <a:solidFill>
                  <a:schemeClr val="tx1"/>
                </a:solidFill>
              </a:rPr>
              <a:t>David wanted to know </a:t>
            </a:r>
            <a:r>
              <a:rPr lang="en-US" sz="3200" b="1" i="1" dirty="0">
                <a:solidFill>
                  <a:schemeClr val="tx1"/>
                </a:solidFill>
              </a:rPr>
              <a:t>“how long”</a:t>
            </a:r>
            <a:r>
              <a:rPr lang="en-US" sz="3200" b="1" dirty="0">
                <a:solidFill>
                  <a:schemeClr val="tx1"/>
                </a:solidFill>
              </a:rPr>
              <a:t> his troubles would continue. (Psalms 13:1-3)</a:t>
            </a:r>
          </a:p>
          <a:p>
            <a:pPr>
              <a:lnSpc>
                <a:spcPct val="100000"/>
              </a:lnSpc>
            </a:pPr>
            <a:r>
              <a:rPr lang="en-US" sz="3200" b="1" dirty="0">
                <a:solidFill>
                  <a:schemeClr val="tx1"/>
                </a:solidFill>
              </a:rPr>
              <a:t>Habakkuk wanted to know </a:t>
            </a:r>
            <a:r>
              <a:rPr lang="en-US" sz="3200" b="1" i="1" dirty="0">
                <a:solidFill>
                  <a:schemeClr val="tx1"/>
                </a:solidFill>
              </a:rPr>
              <a:t>“how long”</a:t>
            </a:r>
            <a:r>
              <a:rPr lang="en-US" sz="3200" b="1" dirty="0">
                <a:solidFill>
                  <a:schemeClr val="tx1"/>
                </a:solidFill>
              </a:rPr>
              <a:t> God’s law would be ignored. (Habakkuk 1:2-4)</a:t>
            </a:r>
          </a:p>
          <a:p>
            <a:pPr>
              <a:lnSpc>
                <a:spcPct val="100000"/>
              </a:lnSpc>
            </a:pPr>
            <a:r>
              <a:rPr lang="en-US" sz="3200" b="1" dirty="0">
                <a:solidFill>
                  <a:schemeClr val="tx1"/>
                </a:solidFill>
              </a:rPr>
              <a:t>Martyred Christians wanted to know </a:t>
            </a:r>
            <a:r>
              <a:rPr lang="en-US" sz="3200" b="1" i="1" dirty="0">
                <a:solidFill>
                  <a:schemeClr val="tx1"/>
                </a:solidFill>
              </a:rPr>
              <a:t>“how long” </a:t>
            </a:r>
            <a:r>
              <a:rPr lang="en-US" sz="3200" b="1" dirty="0">
                <a:solidFill>
                  <a:schemeClr val="tx1"/>
                </a:solidFill>
              </a:rPr>
              <a:t>before they would be avenged. (Revelation 6:10)</a:t>
            </a:r>
          </a:p>
        </p:txBody>
      </p:sp>
    </p:spTree>
    <p:extLst>
      <p:ext uri="{BB962C8B-B14F-4D97-AF65-F5344CB8AC3E}">
        <p14:creationId xmlns:p14="http://schemas.microsoft.com/office/powerpoint/2010/main" val="2385027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68D4-4CFC-4AA5-93F9-5A5B49F68055}"/>
              </a:ext>
            </a:extLst>
          </p:cNvPr>
          <p:cNvSpPr>
            <a:spLocks noGrp="1"/>
          </p:cNvSpPr>
          <p:nvPr>
            <p:ph type="title"/>
          </p:nvPr>
        </p:nvSpPr>
        <p:spPr>
          <a:xfrm>
            <a:off x="263953" y="457200"/>
            <a:ext cx="8625527" cy="701731"/>
          </a:xfrm>
        </p:spPr>
        <p:txBody>
          <a:bodyPr wrap="square">
            <a:spAutoFit/>
          </a:bodyPr>
          <a:lstStyle/>
          <a:p>
            <a:r>
              <a:rPr lang="en-US" b="1" dirty="0">
                <a:solidFill>
                  <a:schemeClr val="tx1"/>
                </a:solidFill>
              </a:rPr>
              <a:t>God is also asking us, “How Long”?</a:t>
            </a:r>
          </a:p>
        </p:txBody>
      </p:sp>
      <p:sp>
        <p:nvSpPr>
          <p:cNvPr id="3" name="Content Placeholder 2">
            <a:extLst>
              <a:ext uri="{FF2B5EF4-FFF2-40B4-BE49-F238E27FC236}">
                <a16:creationId xmlns:a16="http://schemas.microsoft.com/office/drawing/2014/main" id="{9087A35B-35FD-4697-88D0-575591F881CA}"/>
              </a:ext>
            </a:extLst>
          </p:cNvPr>
          <p:cNvSpPr>
            <a:spLocks noGrp="1"/>
          </p:cNvSpPr>
          <p:nvPr>
            <p:ph idx="1"/>
          </p:nvPr>
        </p:nvSpPr>
        <p:spPr>
          <a:xfrm>
            <a:off x="263953" y="1371600"/>
            <a:ext cx="8625526" cy="3683060"/>
          </a:xfrm>
        </p:spPr>
        <p:txBody>
          <a:bodyPr wrap="square">
            <a:spAutoFit/>
          </a:bodyPr>
          <a:lstStyle/>
          <a:p>
            <a:pPr marL="0" indent="0">
              <a:lnSpc>
                <a:spcPct val="100000"/>
              </a:lnSpc>
              <a:buNone/>
            </a:pPr>
            <a:r>
              <a:rPr lang="en-US" sz="4000" b="1" dirty="0">
                <a:solidFill>
                  <a:schemeClr val="tx1"/>
                </a:solidFill>
              </a:rPr>
              <a:t>How long will we be simpleminded? </a:t>
            </a:r>
            <a:br>
              <a:rPr lang="en-US" sz="4000" b="1" dirty="0">
                <a:solidFill>
                  <a:schemeClr val="tx1"/>
                </a:solidFill>
              </a:rPr>
            </a:br>
            <a:r>
              <a:rPr lang="en-US" sz="3600" b="1" dirty="0">
                <a:solidFill>
                  <a:schemeClr val="tx1"/>
                </a:solidFill>
              </a:rPr>
              <a:t>(Proverbs 1:22)</a:t>
            </a:r>
          </a:p>
          <a:p>
            <a:pPr>
              <a:lnSpc>
                <a:spcPct val="100000"/>
              </a:lnSpc>
              <a:buFont typeface="Arial" panose="020B0604020202020204" pitchFamily="34" charset="0"/>
              <a:buChar char="•"/>
            </a:pPr>
            <a:r>
              <a:rPr lang="en-US" sz="3600" b="1" dirty="0">
                <a:solidFill>
                  <a:schemeClr val="tx1"/>
                </a:solidFill>
              </a:rPr>
              <a:t>To remain ignorant. (Acts 17:11; </a:t>
            </a:r>
            <a:br>
              <a:rPr lang="en-US" sz="3600" b="1" dirty="0">
                <a:solidFill>
                  <a:schemeClr val="tx1"/>
                </a:solidFill>
              </a:rPr>
            </a:br>
            <a:r>
              <a:rPr lang="en-US" sz="3600" b="1" dirty="0">
                <a:solidFill>
                  <a:schemeClr val="tx1"/>
                </a:solidFill>
              </a:rPr>
              <a:t>Ephesians 4:17-18; 1 Peter 1:14)</a:t>
            </a:r>
          </a:p>
          <a:p>
            <a:pPr>
              <a:lnSpc>
                <a:spcPct val="100000"/>
              </a:lnSpc>
              <a:buFont typeface="Arial" panose="020B0604020202020204" pitchFamily="34" charset="0"/>
              <a:buChar char="•"/>
            </a:pPr>
            <a:r>
              <a:rPr lang="en-US" sz="3600" b="1" dirty="0">
                <a:solidFill>
                  <a:schemeClr val="tx1"/>
                </a:solidFill>
              </a:rPr>
              <a:t>To fail to grow. (Hebrews 5:12-14; </a:t>
            </a:r>
            <a:br>
              <a:rPr lang="en-US" sz="3600" b="1" dirty="0">
                <a:solidFill>
                  <a:schemeClr val="tx1"/>
                </a:solidFill>
              </a:rPr>
            </a:br>
            <a:r>
              <a:rPr lang="en-US" sz="3600" b="1" dirty="0">
                <a:solidFill>
                  <a:schemeClr val="tx1"/>
                </a:solidFill>
              </a:rPr>
              <a:t>Ephesians 4:13-14)</a:t>
            </a:r>
          </a:p>
        </p:txBody>
      </p:sp>
    </p:spTree>
    <p:extLst>
      <p:ext uri="{BB962C8B-B14F-4D97-AF65-F5344CB8AC3E}">
        <p14:creationId xmlns:p14="http://schemas.microsoft.com/office/powerpoint/2010/main" val="2877498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87A35B-35FD-4697-88D0-575591F881CA}"/>
              </a:ext>
            </a:extLst>
          </p:cNvPr>
          <p:cNvSpPr>
            <a:spLocks noGrp="1"/>
          </p:cNvSpPr>
          <p:nvPr>
            <p:ph idx="1"/>
          </p:nvPr>
        </p:nvSpPr>
        <p:spPr>
          <a:xfrm>
            <a:off x="263954" y="1371600"/>
            <a:ext cx="8625526" cy="3683060"/>
          </a:xfrm>
        </p:spPr>
        <p:txBody>
          <a:bodyPr wrap="square">
            <a:spAutoFit/>
          </a:bodyPr>
          <a:lstStyle/>
          <a:p>
            <a:pPr marL="0" indent="0">
              <a:lnSpc>
                <a:spcPct val="100000"/>
              </a:lnSpc>
              <a:buNone/>
            </a:pPr>
            <a:r>
              <a:rPr lang="en-US" sz="4000" b="1" dirty="0">
                <a:solidFill>
                  <a:schemeClr val="tx1"/>
                </a:solidFill>
              </a:rPr>
              <a:t>How long will we wander aimlessly?</a:t>
            </a:r>
            <a:r>
              <a:rPr lang="en-US" sz="3600" b="1" dirty="0">
                <a:solidFill>
                  <a:schemeClr val="tx1"/>
                </a:solidFill>
              </a:rPr>
              <a:t> </a:t>
            </a:r>
            <a:br>
              <a:rPr lang="en-US" sz="3600" b="1" dirty="0">
                <a:solidFill>
                  <a:schemeClr val="tx1"/>
                </a:solidFill>
              </a:rPr>
            </a:br>
            <a:r>
              <a:rPr lang="en-US" sz="3600" b="1" dirty="0">
                <a:solidFill>
                  <a:schemeClr val="tx1"/>
                </a:solidFill>
              </a:rPr>
              <a:t>(Jeremiah 31:21-22; cf. 6:16)</a:t>
            </a:r>
          </a:p>
          <a:p>
            <a:pPr>
              <a:lnSpc>
                <a:spcPct val="100000"/>
              </a:lnSpc>
            </a:pPr>
            <a:r>
              <a:rPr lang="en-US" sz="3600" b="1" dirty="0">
                <a:solidFill>
                  <a:schemeClr val="tx1"/>
                </a:solidFill>
              </a:rPr>
              <a:t>Where do we seek our help? (Psalms 121:1-4; Psalms 119:105; John 6:27, 63)</a:t>
            </a:r>
          </a:p>
          <a:p>
            <a:pPr>
              <a:lnSpc>
                <a:spcPct val="100000"/>
              </a:lnSpc>
            </a:pPr>
            <a:r>
              <a:rPr lang="en-US" sz="3600" b="1" dirty="0">
                <a:solidFill>
                  <a:schemeClr val="tx1"/>
                </a:solidFill>
              </a:rPr>
              <a:t>We need to turn to the guideposts and road marks. (Ecclesiastes 12:11)</a:t>
            </a:r>
          </a:p>
        </p:txBody>
      </p:sp>
      <p:sp>
        <p:nvSpPr>
          <p:cNvPr id="6" name="Title 1">
            <a:extLst>
              <a:ext uri="{FF2B5EF4-FFF2-40B4-BE49-F238E27FC236}">
                <a16:creationId xmlns:a16="http://schemas.microsoft.com/office/drawing/2014/main" id="{37409DBA-9415-4DDF-8C67-8F13AC86D752}"/>
              </a:ext>
            </a:extLst>
          </p:cNvPr>
          <p:cNvSpPr>
            <a:spLocks noGrp="1"/>
          </p:cNvSpPr>
          <p:nvPr>
            <p:ph type="title"/>
          </p:nvPr>
        </p:nvSpPr>
        <p:spPr>
          <a:xfrm>
            <a:off x="263953" y="457200"/>
            <a:ext cx="8625527" cy="701731"/>
          </a:xfrm>
        </p:spPr>
        <p:txBody>
          <a:bodyPr wrap="square">
            <a:spAutoFit/>
          </a:bodyPr>
          <a:lstStyle/>
          <a:p>
            <a:r>
              <a:rPr lang="en-US" b="1" dirty="0">
                <a:solidFill>
                  <a:schemeClr val="tx1"/>
                </a:solidFill>
              </a:rPr>
              <a:t>God is also asking us, “How Long”?</a:t>
            </a:r>
          </a:p>
        </p:txBody>
      </p:sp>
    </p:spTree>
    <p:extLst>
      <p:ext uri="{BB962C8B-B14F-4D97-AF65-F5344CB8AC3E}">
        <p14:creationId xmlns:p14="http://schemas.microsoft.com/office/powerpoint/2010/main" val="1477129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87A35B-35FD-4697-88D0-575591F881CA}"/>
              </a:ext>
            </a:extLst>
          </p:cNvPr>
          <p:cNvSpPr>
            <a:spLocks noGrp="1"/>
          </p:cNvSpPr>
          <p:nvPr>
            <p:ph idx="1"/>
          </p:nvPr>
        </p:nvSpPr>
        <p:spPr>
          <a:xfrm>
            <a:off x="263953" y="1371600"/>
            <a:ext cx="8625527" cy="5119350"/>
          </a:xfrm>
        </p:spPr>
        <p:txBody>
          <a:bodyPr wrap="square">
            <a:spAutoFit/>
          </a:bodyPr>
          <a:lstStyle/>
          <a:p>
            <a:pPr marL="0" indent="0">
              <a:lnSpc>
                <a:spcPct val="100000"/>
              </a:lnSpc>
              <a:buNone/>
            </a:pPr>
            <a:r>
              <a:rPr lang="en-US" sz="3600" b="1" dirty="0">
                <a:solidFill>
                  <a:schemeClr val="tx1"/>
                </a:solidFill>
              </a:rPr>
              <a:t>How long will we </a:t>
            </a:r>
            <a:r>
              <a:rPr lang="en-US" sz="3600" b="1" i="1" dirty="0">
                <a:solidFill>
                  <a:schemeClr val="tx1"/>
                </a:solidFill>
              </a:rPr>
              <a:t>“go limping between two different opinions”?</a:t>
            </a:r>
            <a:r>
              <a:rPr lang="en-US" sz="3600" b="1" dirty="0">
                <a:solidFill>
                  <a:schemeClr val="tx1"/>
                </a:solidFill>
              </a:rPr>
              <a:t> </a:t>
            </a:r>
            <a:r>
              <a:rPr lang="en-US" sz="3200" b="1" dirty="0">
                <a:solidFill>
                  <a:schemeClr val="tx1"/>
                </a:solidFill>
              </a:rPr>
              <a:t>(1 Kings 18:21; </a:t>
            </a:r>
            <a:br>
              <a:rPr lang="en-US" sz="3200" b="1" dirty="0">
                <a:solidFill>
                  <a:schemeClr val="tx1"/>
                </a:solidFill>
              </a:rPr>
            </a:br>
            <a:r>
              <a:rPr lang="en-US" sz="3200" b="1" dirty="0">
                <a:solidFill>
                  <a:schemeClr val="tx1"/>
                </a:solidFill>
              </a:rPr>
              <a:t>cf. Joshua 24:14-15)</a:t>
            </a:r>
          </a:p>
          <a:p>
            <a:pPr>
              <a:lnSpc>
                <a:spcPct val="100000"/>
              </a:lnSpc>
            </a:pPr>
            <a:r>
              <a:rPr lang="en-US" sz="2800" b="1" dirty="0">
                <a:solidFill>
                  <a:schemeClr val="tx1"/>
                </a:solidFill>
              </a:rPr>
              <a:t>More than words </a:t>
            </a:r>
            <a:r>
              <a:rPr lang="en-US" sz="2800" b="1" i="1" dirty="0">
                <a:solidFill>
                  <a:schemeClr val="tx1"/>
                </a:solidFill>
              </a:rPr>
              <a:t>(“the people did not answer him a word …”</a:t>
            </a:r>
            <a:r>
              <a:rPr lang="en-US" sz="2800" b="1" dirty="0">
                <a:solidFill>
                  <a:schemeClr val="tx1"/>
                </a:solidFill>
              </a:rPr>
              <a:t>), cf. 39-40. </a:t>
            </a:r>
          </a:p>
          <a:p>
            <a:pPr>
              <a:lnSpc>
                <a:spcPct val="100000"/>
              </a:lnSpc>
            </a:pPr>
            <a:r>
              <a:rPr lang="en-US" sz="2800" b="1" dirty="0">
                <a:solidFill>
                  <a:schemeClr val="tx1"/>
                </a:solidFill>
              </a:rPr>
              <a:t>David also wanted to know </a:t>
            </a:r>
            <a:r>
              <a:rPr lang="en-US" sz="2800" b="1" i="1" dirty="0">
                <a:solidFill>
                  <a:schemeClr val="tx1"/>
                </a:solidFill>
              </a:rPr>
              <a:t>“How long?”</a:t>
            </a:r>
            <a:br>
              <a:rPr lang="en-US" sz="2800" b="1" i="1" dirty="0">
                <a:solidFill>
                  <a:schemeClr val="tx1"/>
                </a:solidFill>
              </a:rPr>
            </a:br>
            <a:r>
              <a:rPr lang="en-US" sz="2800" b="1" dirty="0">
                <a:solidFill>
                  <a:schemeClr val="tx1"/>
                </a:solidFill>
              </a:rPr>
              <a:t>(Psalms 4:1-3)</a:t>
            </a:r>
          </a:p>
          <a:p>
            <a:pPr>
              <a:lnSpc>
                <a:spcPct val="100000"/>
              </a:lnSpc>
            </a:pPr>
            <a:r>
              <a:rPr lang="en-US" sz="2800" b="1" dirty="0">
                <a:solidFill>
                  <a:schemeClr val="tx1"/>
                </a:solidFill>
              </a:rPr>
              <a:t>It’s about getting to work.(1 Corinthians 15:58)</a:t>
            </a:r>
          </a:p>
          <a:p>
            <a:pPr>
              <a:lnSpc>
                <a:spcPct val="100000"/>
              </a:lnSpc>
            </a:pPr>
            <a:r>
              <a:rPr lang="en-US" sz="2800" b="1" dirty="0">
                <a:solidFill>
                  <a:schemeClr val="tx1"/>
                </a:solidFill>
              </a:rPr>
              <a:t>Put your hand to the plow. (Luke 9:56; </a:t>
            </a:r>
            <a:br>
              <a:rPr lang="en-US" sz="2800" b="1" dirty="0">
                <a:solidFill>
                  <a:schemeClr val="tx1"/>
                </a:solidFill>
              </a:rPr>
            </a:br>
            <a:r>
              <a:rPr lang="en-US" sz="2800" b="1" dirty="0">
                <a:solidFill>
                  <a:schemeClr val="tx1"/>
                </a:solidFill>
              </a:rPr>
              <a:t>cf. 2 Corinthians 8:5)</a:t>
            </a:r>
          </a:p>
        </p:txBody>
      </p:sp>
      <p:sp>
        <p:nvSpPr>
          <p:cNvPr id="6" name="Title 1">
            <a:extLst>
              <a:ext uri="{FF2B5EF4-FFF2-40B4-BE49-F238E27FC236}">
                <a16:creationId xmlns:a16="http://schemas.microsoft.com/office/drawing/2014/main" id="{8479FB48-D2C7-4C49-8981-07DA190228E0}"/>
              </a:ext>
            </a:extLst>
          </p:cNvPr>
          <p:cNvSpPr>
            <a:spLocks noGrp="1"/>
          </p:cNvSpPr>
          <p:nvPr>
            <p:ph type="title"/>
          </p:nvPr>
        </p:nvSpPr>
        <p:spPr>
          <a:xfrm>
            <a:off x="263953" y="457200"/>
            <a:ext cx="8625527" cy="701731"/>
          </a:xfrm>
        </p:spPr>
        <p:txBody>
          <a:bodyPr wrap="square">
            <a:spAutoFit/>
          </a:bodyPr>
          <a:lstStyle/>
          <a:p>
            <a:r>
              <a:rPr lang="en-US" b="1" dirty="0">
                <a:solidFill>
                  <a:schemeClr val="tx1"/>
                </a:solidFill>
              </a:rPr>
              <a:t>God is also asking us, “How Long”?</a:t>
            </a:r>
          </a:p>
        </p:txBody>
      </p:sp>
    </p:spTree>
    <p:extLst>
      <p:ext uri="{BB962C8B-B14F-4D97-AF65-F5344CB8AC3E}">
        <p14:creationId xmlns:p14="http://schemas.microsoft.com/office/powerpoint/2010/main" val="2403308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87A35B-35FD-4697-88D0-575591F881CA}"/>
              </a:ext>
            </a:extLst>
          </p:cNvPr>
          <p:cNvSpPr>
            <a:spLocks noGrp="1"/>
          </p:cNvSpPr>
          <p:nvPr>
            <p:ph idx="1"/>
          </p:nvPr>
        </p:nvSpPr>
        <p:spPr>
          <a:xfrm>
            <a:off x="263953" y="1371600"/>
            <a:ext cx="8625527" cy="4914166"/>
          </a:xfrm>
        </p:spPr>
        <p:txBody>
          <a:bodyPr wrap="square">
            <a:spAutoFit/>
          </a:bodyPr>
          <a:lstStyle/>
          <a:p>
            <a:pPr marL="0" indent="0">
              <a:lnSpc>
                <a:spcPct val="100000"/>
              </a:lnSpc>
              <a:buNone/>
            </a:pPr>
            <a:r>
              <a:rPr lang="en-US" sz="4000" b="1" dirty="0">
                <a:solidFill>
                  <a:schemeClr val="tx1"/>
                </a:solidFill>
              </a:rPr>
              <a:t>How long will we complain about the temporal conditions we endure and lack the faith we need to have? </a:t>
            </a:r>
            <a:r>
              <a:rPr lang="en-US" sz="3600" b="1" dirty="0">
                <a:solidFill>
                  <a:schemeClr val="tx1"/>
                </a:solidFill>
              </a:rPr>
              <a:t>(Numbers 14:11)</a:t>
            </a:r>
            <a:endParaRPr lang="en-US" sz="3200" b="1" dirty="0">
              <a:solidFill>
                <a:schemeClr val="tx1"/>
              </a:solidFill>
            </a:endParaRPr>
          </a:p>
          <a:p>
            <a:pPr>
              <a:lnSpc>
                <a:spcPct val="100000"/>
              </a:lnSpc>
            </a:pPr>
            <a:r>
              <a:rPr lang="en-US" sz="3600" b="1" dirty="0">
                <a:solidFill>
                  <a:schemeClr val="tx1"/>
                </a:solidFill>
              </a:rPr>
              <a:t>Will we learn to trust? (Isaiah 30:15; Proverbs 3:5; Proverbs 22:17-19)</a:t>
            </a:r>
          </a:p>
          <a:p>
            <a:pPr>
              <a:lnSpc>
                <a:spcPct val="100000"/>
              </a:lnSpc>
            </a:pPr>
            <a:r>
              <a:rPr lang="en-US" sz="3600" b="1" dirty="0">
                <a:solidFill>
                  <a:schemeClr val="tx1"/>
                </a:solidFill>
              </a:rPr>
              <a:t>Will we learn to be content?</a:t>
            </a:r>
            <a:br>
              <a:rPr lang="en-US" sz="3600" b="1" dirty="0">
                <a:solidFill>
                  <a:schemeClr val="tx1"/>
                </a:solidFill>
              </a:rPr>
            </a:br>
            <a:r>
              <a:rPr lang="en-US" sz="3600" b="1" dirty="0">
                <a:solidFill>
                  <a:schemeClr val="tx1"/>
                </a:solidFill>
              </a:rPr>
              <a:t>(1 Timothy 6:6-8)</a:t>
            </a:r>
          </a:p>
        </p:txBody>
      </p:sp>
      <p:sp>
        <p:nvSpPr>
          <p:cNvPr id="6" name="Title 1">
            <a:extLst>
              <a:ext uri="{FF2B5EF4-FFF2-40B4-BE49-F238E27FC236}">
                <a16:creationId xmlns:a16="http://schemas.microsoft.com/office/drawing/2014/main" id="{A016AE79-1EE6-4ED2-83C4-212E667018C3}"/>
              </a:ext>
            </a:extLst>
          </p:cNvPr>
          <p:cNvSpPr>
            <a:spLocks noGrp="1"/>
          </p:cNvSpPr>
          <p:nvPr>
            <p:ph type="title"/>
          </p:nvPr>
        </p:nvSpPr>
        <p:spPr>
          <a:xfrm>
            <a:off x="263953" y="457200"/>
            <a:ext cx="8625527" cy="701731"/>
          </a:xfrm>
        </p:spPr>
        <p:txBody>
          <a:bodyPr wrap="square">
            <a:spAutoFit/>
          </a:bodyPr>
          <a:lstStyle/>
          <a:p>
            <a:r>
              <a:rPr lang="en-US" b="1" dirty="0">
                <a:solidFill>
                  <a:schemeClr val="tx1"/>
                </a:solidFill>
              </a:rPr>
              <a:t>God is also asking us, “How Long”?</a:t>
            </a:r>
          </a:p>
        </p:txBody>
      </p:sp>
    </p:spTree>
    <p:extLst>
      <p:ext uri="{BB962C8B-B14F-4D97-AF65-F5344CB8AC3E}">
        <p14:creationId xmlns:p14="http://schemas.microsoft.com/office/powerpoint/2010/main" val="89890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87A35B-35FD-4697-88D0-575591F881CA}"/>
              </a:ext>
            </a:extLst>
          </p:cNvPr>
          <p:cNvSpPr>
            <a:spLocks noGrp="1"/>
          </p:cNvSpPr>
          <p:nvPr>
            <p:ph idx="1"/>
          </p:nvPr>
        </p:nvSpPr>
        <p:spPr>
          <a:xfrm>
            <a:off x="263953" y="1371600"/>
            <a:ext cx="8625527" cy="4832092"/>
          </a:xfrm>
        </p:spPr>
        <p:txBody>
          <a:bodyPr wrap="square">
            <a:spAutoFit/>
          </a:bodyPr>
          <a:lstStyle/>
          <a:p>
            <a:pPr marL="0" indent="0">
              <a:lnSpc>
                <a:spcPct val="100000"/>
              </a:lnSpc>
              <a:buNone/>
            </a:pPr>
            <a:r>
              <a:rPr lang="en-US" sz="3600" b="1" dirty="0">
                <a:solidFill>
                  <a:schemeClr val="tx1"/>
                </a:solidFill>
              </a:rPr>
              <a:t>How long will you wait to seek salvation?</a:t>
            </a:r>
          </a:p>
          <a:p>
            <a:pPr marL="0" indent="0">
              <a:lnSpc>
                <a:spcPct val="100000"/>
              </a:lnSpc>
              <a:buNone/>
            </a:pPr>
            <a:r>
              <a:rPr lang="en-US" sz="3600" b="1" dirty="0">
                <a:solidFill>
                  <a:schemeClr val="tx1"/>
                </a:solidFill>
              </a:rPr>
              <a:t>Don’t wait in a lost condition doing nothing! (2 Kings 7:3-10; cf. Joshua 18:3; </a:t>
            </a:r>
            <a:br>
              <a:rPr lang="en-US" sz="3600" b="1" dirty="0">
                <a:solidFill>
                  <a:schemeClr val="tx1"/>
                </a:solidFill>
              </a:rPr>
            </a:br>
            <a:r>
              <a:rPr lang="en-US" sz="3600" b="1" dirty="0">
                <a:solidFill>
                  <a:schemeClr val="tx1"/>
                </a:solidFill>
              </a:rPr>
              <a:t>Psalms 119:60; Acts 22:16)</a:t>
            </a:r>
            <a:endParaRPr lang="en-US" sz="3200" b="1" dirty="0">
              <a:solidFill>
                <a:schemeClr val="tx1"/>
              </a:solidFill>
            </a:endParaRPr>
          </a:p>
          <a:p>
            <a:pPr marL="0" indent="0">
              <a:lnSpc>
                <a:spcPct val="100000"/>
              </a:lnSpc>
            </a:pPr>
            <a:r>
              <a:rPr lang="en-US" sz="3600" b="1" dirty="0">
                <a:solidFill>
                  <a:schemeClr val="tx1"/>
                </a:solidFill>
              </a:rPr>
              <a:t>How long will we refuse to humble ourselves? (Exodus 10:3)</a:t>
            </a:r>
          </a:p>
          <a:p>
            <a:pPr marL="0" indent="0">
              <a:lnSpc>
                <a:spcPct val="100000"/>
              </a:lnSpc>
            </a:pPr>
            <a:r>
              <a:rPr lang="en-US" sz="3600" b="1" dirty="0">
                <a:solidFill>
                  <a:schemeClr val="tx1"/>
                </a:solidFill>
              </a:rPr>
              <a:t>How long will we refuse to obey? </a:t>
            </a:r>
            <a:br>
              <a:rPr lang="en-US" sz="3600" b="1" dirty="0">
                <a:solidFill>
                  <a:schemeClr val="tx1"/>
                </a:solidFill>
              </a:rPr>
            </a:br>
            <a:r>
              <a:rPr lang="en-US" sz="3600" b="1" dirty="0">
                <a:solidFill>
                  <a:schemeClr val="tx1"/>
                </a:solidFill>
              </a:rPr>
              <a:t>(Exodus 16:28)</a:t>
            </a:r>
          </a:p>
        </p:txBody>
      </p:sp>
      <p:sp>
        <p:nvSpPr>
          <p:cNvPr id="6" name="Title 1">
            <a:extLst>
              <a:ext uri="{FF2B5EF4-FFF2-40B4-BE49-F238E27FC236}">
                <a16:creationId xmlns:a16="http://schemas.microsoft.com/office/drawing/2014/main" id="{E4E1E254-D218-47D8-8580-B725316EB982}"/>
              </a:ext>
            </a:extLst>
          </p:cNvPr>
          <p:cNvSpPr>
            <a:spLocks noGrp="1"/>
          </p:cNvSpPr>
          <p:nvPr>
            <p:ph type="title"/>
          </p:nvPr>
        </p:nvSpPr>
        <p:spPr>
          <a:xfrm>
            <a:off x="263953" y="457200"/>
            <a:ext cx="8625527" cy="701731"/>
          </a:xfrm>
        </p:spPr>
        <p:txBody>
          <a:bodyPr wrap="square">
            <a:spAutoFit/>
          </a:bodyPr>
          <a:lstStyle/>
          <a:p>
            <a:r>
              <a:rPr lang="en-US" b="1" dirty="0">
                <a:solidFill>
                  <a:schemeClr val="tx1"/>
                </a:solidFill>
              </a:rPr>
              <a:t>God is also asking us, “How Long”?</a:t>
            </a:r>
          </a:p>
        </p:txBody>
      </p:sp>
    </p:spTree>
    <p:extLst>
      <p:ext uri="{BB962C8B-B14F-4D97-AF65-F5344CB8AC3E}">
        <p14:creationId xmlns:p14="http://schemas.microsoft.com/office/powerpoint/2010/main" val="2631057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87A35B-35FD-4697-88D0-575591F881CA}"/>
              </a:ext>
            </a:extLst>
          </p:cNvPr>
          <p:cNvSpPr>
            <a:spLocks noGrp="1"/>
          </p:cNvSpPr>
          <p:nvPr>
            <p:ph idx="1"/>
          </p:nvPr>
        </p:nvSpPr>
        <p:spPr>
          <a:xfrm>
            <a:off x="263953" y="1371600"/>
            <a:ext cx="8625527" cy="5283498"/>
          </a:xfrm>
        </p:spPr>
        <p:txBody>
          <a:bodyPr wrap="square">
            <a:spAutoFit/>
          </a:bodyPr>
          <a:lstStyle/>
          <a:p>
            <a:pPr marL="0" indent="0">
              <a:lnSpc>
                <a:spcPct val="100000"/>
              </a:lnSpc>
              <a:buNone/>
            </a:pPr>
            <a:r>
              <a:rPr lang="en-US" sz="3600" b="1" dirty="0">
                <a:solidFill>
                  <a:schemeClr val="tx1"/>
                </a:solidFill>
              </a:rPr>
              <a:t>How long before you obey?</a:t>
            </a:r>
          </a:p>
          <a:p>
            <a:pPr>
              <a:lnSpc>
                <a:spcPct val="100000"/>
              </a:lnSpc>
            </a:pPr>
            <a:r>
              <a:rPr lang="en-US" sz="3200" b="1" dirty="0">
                <a:solidFill>
                  <a:schemeClr val="tx1"/>
                </a:solidFill>
              </a:rPr>
              <a:t>If you believe that Jesus Christ is the Son of God, and if you’re willing to confess your faith in Him, and repent of your sins, then how long will you wait to be baptized into His name?</a:t>
            </a:r>
            <a:br>
              <a:rPr lang="en-US" sz="3200" b="1" dirty="0">
                <a:solidFill>
                  <a:schemeClr val="tx1"/>
                </a:solidFill>
              </a:rPr>
            </a:br>
            <a:r>
              <a:rPr lang="en-US" sz="3200" b="1" dirty="0">
                <a:solidFill>
                  <a:schemeClr val="tx1"/>
                </a:solidFill>
              </a:rPr>
              <a:t>(Acts 2:38; Romans 6:3-4; 1 Peter 3:21)</a:t>
            </a:r>
          </a:p>
          <a:p>
            <a:pPr>
              <a:lnSpc>
                <a:spcPct val="100000"/>
              </a:lnSpc>
            </a:pPr>
            <a:r>
              <a:rPr lang="en-US" sz="3200" b="1" dirty="0">
                <a:solidFill>
                  <a:schemeClr val="tx1"/>
                </a:solidFill>
              </a:rPr>
              <a:t>If you’ve obeyed the gospel but allowed sin to interrupt your fellowship with God, how long will you wait before you confess your sins </a:t>
            </a:r>
            <a:br>
              <a:rPr lang="en-US" sz="3200" b="1" dirty="0">
                <a:solidFill>
                  <a:schemeClr val="tx1"/>
                </a:solidFill>
              </a:rPr>
            </a:br>
            <a:r>
              <a:rPr lang="en-US" sz="3200" b="1" dirty="0">
                <a:solidFill>
                  <a:schemeClr val="tx1"/>
                </a:solidFill>
              </a:rPr>
              <a:t>(1 John 1:9) and repent (Acts 8:22-24)?</a:t>
            </a:r>
          </a:p>
        </p:txBody>
      </p:sp>
      <p:sp>
        <p:nvSpPr>
          <p:cNvPr id="6" name="Title 1">
            <a:extLst>
              <a:ext uri="{FF2B5EF4-FFF2-40B4-BE49-F238E27FC236}">
                <a16:creationId xmlns:a16="http://schemas.microsoft.com/office/drawing/2014/main" id="{D93603A4-6C1C-4CFE-89BC-4EAEF03E34A0}"/>
              </a:ext>
            </a:extLst>
          </p:cNvPr>
          <p:cNvSpPr>
            <a:spLocks noGrp="1"/>
          </p:cNvSpPr>
          <p:nvPr>
            <p:ph type="title"/>
          </p:nvPr>
        </p:nvSpPr>
        <p:spPr>
          <a:xfrm>
            <a:off x="263953" y="458846"/>
            <a:ext cx="8625527" cy="701731"/>
          </a:xfrm>
        </p:spPr>
        <p:txBody>
          <a:bodyPr wrap="square">
            <a:spAutoFit/>
          </a:bodyPr>
          <a:lstStyle/>
          <a:p>
            <a:r>
              <a:rPr lang="en-US" b="1" dirty="0">
                <a:solidFill>
                  <a:schemeClr val="tx1"/>
                </a:solidFill>
              </a:rPr>
              <a:t>God is also asking us, “How Long”?</a:t>
            </a:r>
          </a:p>
        </p:txBody>
      </p:sp>
    </p:spTree>
    <p:extLst>
      <p:ext uri="{BB962C8B-B14F-4D97-AF65-F5344CB8AC3E}">
        <p14:creationId xmlns:p14="http://schemas.microsoft.com/office/powerpoint/2010/main" val="1818888366"/>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1438</TotalTime>
  <Words>1686</Words>
  <Application>Microsoft Office PowerPoint</Application>
  <PresentationFormat>On-screen Show (4:3)</PresentationFormat>
  <Paragraphs>126</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Corbel</vt:lpstr>
      <vt:lpstr>Depth</vt:lpstr>
      <vt:lpstr>“How Long?”</vt:lpstr>
      <vt:lpstr>Many today are asking, “How Long”?</vt:lpstr>
      <vt:lpstr>God is also asking us, “How Long”?</vt:lpstr>
      <vt:lpstr>God is also asking us, “How Long”?</vt:lpstr>
      <vt:lpstr>God is also asking us, “How Long”?</vt:lpstr>
      <vt:lpstr>God is also asking us, “How Long”?</vt:lpstr>
      <vt:lpstr>God is also asking us, “How Long”?</vt:lpstr>
      <vt:lpstr>God is also asking us, “How Long”?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Long?”</dc:title>
  <dc:creator>Chris Simmons</dc:creator>
  <cp:lastModifiedBy>Richard Lidh</cp:lastModifiedBy>
  <cp:revision>37</cp:revision>
  <cp:lastPrinted>2020-11-29T02:19:27Z</cp:lastPrinted>
  <dcterms:created xsi:type="dcterms:W3CDTF">2020-11-28T01:27:36Z</dcterms:created>
  <dcterms:modified xsi:type="dcterms:W3CDTF">2020-11-29T02:19:32Z</dcterms:modified>
</cp:coreProperties>
</file>